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332740"/>
            <a:ext cx="7772400" cy="1470025"/>
          </a:xfrm>
        </p:spPr>
        <p:txBody>
          <a:bodyPr/>
          <a:p>
            <a:r>
              <a:rPr lang="en-US" altLang="zh-CN"/>
              <a:t>2025-03-02-</a:t>
            </a:r>
            <a:r>
              <a:rPr lang="zh-CN" altLang="en-US"/>
              <a:t>C38客户投诉奶昔盖有色差和套印不准</a:t>
            </a:r>
            <a:endParaRPr lang="zh-CN" altLang="en-US"/>
          </a:p>
        </p:txBody>
      </p:sp>
      <p:pic>
        <p:nvPicPr>
          <p:cNvPr id="4" name="图片 3" descr="微信图片_202503041056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5300980"/>
            <a:ext cx="2880000" cy="1438400"/>
          </a:xfrm>
          <a:prstGeom prst="rect">
            <a:avLst/>
          </a:prstGeom>
        </p:spPr>
      </p:pic>
      <p:pic>
        <p:nvPicPr>
          <p:cNvPr id="5" name="图片 4" descr="微信图片_20250304105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4652645"/>
            <a:ext cx="2880000" cy="2162553"/>
          </a:xfrm>
          <a:prstGeom prst="rect">
            <a:avLst/>
          </a:prstGeom>
        </p:spPr>
      </p:pic>
      <p:pic>
        <p:nvPicPr>
          <p:cNvPr id="6" name="图片 5" descr="微信图片_202503041055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15" y="3860800"/>
            <a:ext cx="2160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2025-03-05-</a:t>
            </a:r>
            <a:r>
              <a:rPr lang="zh-CN" altLang="en-US"/>
              <a:t>C38客户投诉有一卷标签老是断用不了，后面接头那里要改</a:t>
            </a:r>
            <a:endParaRPr lang="zh-CN" altLang="en-US"/>
          </a:p>
        </p:txBody>
      </p:sp>
      <p:pic>
        <p:nvPicPr>
          <p:cNvPr id="4" name="内容占位符 3" descr="微信图片_202503051650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21329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5165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3933190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620713"/>
            <a:ext cx="8229600" cy="1143000"/>
          </a:xfrm>
        </p:spPr>
        <p:txBody>
          <a:bodyPr>
            <a:noAutofit/>
          </a:bodyPr>
          <a:p>
            <a:r>
              <a:rPr lang="en-US" altLang="zh-CN" sz="3200"/>
              <a:t>2025-03-05-</a:t>
            </a:r>
            <a:r>
              <a:rPr lang="zh-CN" altLang="en-US" sz="3200"/>
              <a:t>D58-1的客户，投诉贴错标签了，这两款很容易混的，所以工单已经特意分了两个开（GD25021023   GD25021024 ），下次务必不能再贴错标签了。否则客户的返工费需要我们承担的</a:t>
            </a:r>
            <a:endParaRPr lang="zh-CN" altLang="en-US" sz="3200"/>
          </a:p>
        </p:txBody>
      </p:sp>
      <p:pic>
        <p:nvPicPr>
          <p:cNvPr id="4" name="内容占位符 3" descr="微信图片_202503051653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205355"/>
            <a:ext cx="3383915" cy="4526280"/>
          </a:xfrm>
          <a:prstGeom prst="rect">
            <a:avLst/>
          </a:prstGeom>
        </p:spPr>
      </p:pic>
      <p:pic>
        <p:nvPicPr>
          <p:cNvPr id="5" name="图片 4" descr="微信图片_202503051653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55" y="2565400"/>
            <a:ext cx="4924425" cy="4010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2025-03-06-</a:t>
            </a:r>
            <a:r>
              <a:rPr lang="zh-CN" altLang="en-US"/>
              <a:t>C38-1客户投诉送货单上面没有备注备品数量，后面出货要注意核对标注清楚</a:t>
            </a:r>
            <a:endParaRPr lang="zh-CN" altLang="en-US"/>
          </a:p>
        </p:txBody>
      </p:sp>
      <p:pic>
        <p:nvPicPr>
          <p:cNvPr id="4" name="内容占位符 3" descr="微信图片_2025030618465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79930" y="21329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61846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2025-03-06-A31</a:t>
            </a:r>
            <a:r>
              <a:rPr lang="zh-CN" altLang="en-US"/>
              <a:t>客户投诉多次有毛边</a:t>
            </a:r>
            <a:endParaRPr lang="zh-CN" altLang="en-US"/>
          </a:p>
        </p:txBody>
      </p:sp>
      <p:pic>
        <p:nvPicPr>
          <p:cNvPr id="4" name="内容占位符 3" descr="微信图片_2025030619105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7675" y="213233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2025-03-07</a:t>
            </a:r>
            <a:r>
              <a:rPr lang="zh-CN" altLang="en-US"/>
              <a:t>客户反馈标签和实物不符合，</a:t>
            </a:r>
            <a:r>
              <a:rPr lang="en-US" altLang="zh-CN"/>
              <a:t>2285</a:t>
            </a:r>
            <a:r>
              <a:rPr lang="zh-CN" altLang="en-US"/>
              <a:t>和</a:t>
            </a:r>
            <a:r>
              <a:rPr lang="en-US" altLang="zh-CN"/>
              <a:t>2288</a:t>
            </a:r>
            <a:r>
              <a:rPr lang="zh-CN" altLang="en-US"/>
              <a:t>标签相互贴反</a:t>
            </a:r>
            <a:endParaRPr lang="zh-CN" altLang="en-US"/>
          </a:p>
        </p:txBody>
      </p:sp>
      <p:pic>
        <p:nvPicPr>
          <p:cNvPr id="4" name="内容占位符 3" descr="微信图片_2025030718083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3172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3071808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05" y="2565400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3071808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855" y="4076700"/>
            <a:ext cx="4462233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2025-03-08</a:t>
            </a:r>
            <a:r>
              <a:rPr lang="zh-CN" altLang="en-US"/>
              <a:t>客户投诉漏贴双面胶</a:t>
            </a:r>
            <a:endParaRPr lang="zh-CN" altLang="en-US"/>
          </a:p>
        </p:txBody>
      </p:sp>
      <p:pic>
        <p:nvPicPr>
          <p:cNvPr id="4" name="内容占位符 3" descr="微信图片_202503081846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48865"/>
            <a:ext cx="2548255" cy="4526280"/>
          </a:xfrm>
          <a:prstGeom prst="rect">
            <a:avLst/>
          </a:prstGeom>
        </p:spPr>
      </p:pic>
      <p:pic>
        <p:nvPicPr>
          <p:cNvPr id="5" name="图片 4" descr="微信图片_202503081846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30" y="2420620"/>
            <a:ext cx="2432000" cy="4320000"/>
          </a:xfrm>
          <a:prstGeom prst="rect">
            <a:avLst/>
          </a:prstGeom>
        </p:spPr>
      </p:pic>
      <p:pic>
        <p:nvPicPr>
          <p:cNvPr id="7" name="图片 6" descr="微信图片_202503081847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145" y="4304665"/>
            <a:ext cx="4320000" cy="2436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86000" y="324485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C118空标太多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2025-03-11</a:t>
            </a:r>
            <a:r>
              <a:rPr lang="zh-CN" altLang="en-US"/>
              <a:t>客户投诉色差</a:t>
            </a:r>
            <a:endParaRPr lang="zh-CN" altLang="en-US"/>
          </a:p>
        </p:txBody>
      </p:sp>
      <p:pic>
        <p:nvPicPr>
          <p:cNvPr id="4" name="内容占位符 3" descr="微信图片_202503120915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8585" y="3284855"/>
            <a:ext cx="4342929" cy="3600000"/>
          </a:xfrm>
          <a:prstGeom prst="rect">
            <a:avLst/>
          </a:prstGeom>
        </p:spPr>
      </p:pic>
      <p:pic>
        <p:nvPicPr>
          <p:cNvPr id="5" name="图片 4" descr="微信图片_202503120914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55" y="2564765"/>
            <a:ext cx="3240000" cy="4320000"/>
          </a:xfrm>
          <a:prstGeom prst="rect">
            <a:avLst/>
          </a:prstGeom>
        </p:spPr>
      </p:pic>
      <p:pic>
        <p:nvPicPr>
          <p:cNvPr id="6" name="图片 5" descr="微信图片_20250312091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35" y="263715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2025-03-11-</a:t>
            </a:r>
            <a:r>
              <a:rPr lang="zh-CN" altLang="en-US"/>
              <a:t>B14这款客户投诉有污点</a:t>
            </a:r>
            <a:endParaRPr lang="zh-CN" altLang="en-US"/>
          </a:p>
        </p:txBody>
      </p:sp>
      <p:pic>
        <p:nvPicPr>
          <p:cNvPr id="4" name="内容占位符 3" descr="微信图片_202503120920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3258185"/>
            <a:ext cx="2698485" cy="3600000"/>
          </a:xfrm>
          <a:prstGeom prst="rect">
            <a:avLst/>
          </a:prstGeom>
        </p:spPr>
      </p:pic>
      <p:pic>
        <p:nvPicPr>
          <p:cNvPr id="5" name="图片 4" descr="微信图片_202503120920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3284855"/>
            <a:ext cx="2698667" cy="3600000"/>
          </a:xfrm>
          <a:prstGeom prst="rect">
            <a:avLst/>
          </a:prstGeom>
        </p:spPr>
      </p:pic>
      <p:pic>
        <p:nvPicPr>
          <p:cNvPr id="6" name="图片 5" descr="微信图片_20250312092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45" y="3258185"/>
            <a:ext cx="2698667" cy="3600000"/>
          </a:xfrm>
          <a:prstGeom prst="rect">
            <a:avLst/>
          </a:prstGeom>
        </p:spPr>
      </p:pic>
      <p:pic>
        <p:nvPicPr>
          <p:cNvPr id="7" name="图片 6" descr="微信图片_202503120919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810" y="2997200"/>
            <a:ext cx="2951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客户投诉漏套印不准，漏红边，需返工挑选</a:t>
            </a:r>
            <a:br>
              <a:rPr lang="zh-CN" altLang="en-US"/>
            </a:br>
            <a:r>
              <a:rPr lang="zh-CN" altLang="en-US"/>
              <a:t>黄海丽：这单 有用了上一批库存36000个，是有少数漏红边。</a:t>
            </a:r>
            <a:endParaRPr lang="zh-CN" altLang="en-US"/>
          </a:p>
        </p:txBody>
      </p:sp>
      <p:pic>
        <p:nvPicPr>
          <p:cNvPr id="4" name="内容占位符 3" descr="微信图片_202503121811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2771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2181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2483485"/>
            <a:ext cx="2431200" cy="4320000"/>
          </a:xfrm>
          <a:prstGeom prst="rect">
            <a:avLst/>
          </a:prstGeom>
        </p:spPr>
      </p:pic>
      <p:pic>
        <p:nvPicPr>
          <p:cNvPr id="6" name="图片 5" descr="微信图片_20250312181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2379980"/>
            <a:ext cx="24312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客户反馈色差，颜色偏深</a:t>
            </a:r>
            <a:endParaRPr lang="zh-CN" altLang="en-US"/>
          </a:p>
        </p:txBody>
      </p:sp>
      <p:pic>
        <p:nvPicPr>
          <p:cNvPr id="4" name="内容占位符 3" descr="微信图片_202503121814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8585" y="2421255"/>
            <a:ext cx="5744210" cy="4526280"/>
          </a:xfrm>
          <a:prstGeom prst="rect">
            <a:avLst/>
          </a:prstGeom>
        </p:spPr>
      </p:pic>
      <p:pic>
        <p:nvPicPr>
          <p:cNvPr id="5" name="图片 4" descr="微信图片_202503121814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25" y="23488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2025-03-02-</a:t>
            </a:r>
            <a:r>
              <a:rPr lang="zh-CN" altLang="en-US"/>
              <a:t>C38客户投诉条码等级测试结果为0</a:t>
            </a:r>
            <a:br>
              <a:rPr lang="zh-CN" altLang="en-US"/>
            </a:br>
            <a:r>
              <a:rPr lang="zh-CN" altLang="zh-CN"/>
              <a:t>我们内部测试合格，应该是测试仪器不同导致</a:t>
            </a:r>
            <a:endParaRPr lang="zh-CN" altLang="zh-CN"/>
          </a:p>
        </p:txBody>
      </p:sp>
      <p:pic>
        <p:nvPicPr>
          <p:cNvPr id="4" name="内容占位符 3" descr="微信图片_202503041101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276475"/>
            <a:ext cx="3394710" cy="4526280"/>
          </a:xfrm>
          <a:prstGeom prst="rect">
            <a:avLst/>
          </a:prstGeom>
        </p:spPr>
      </p:pic>
      <p:pic>
        <p:nvPicPr>
          <p:cNvPr id="5" name="图片 4" descr="微信图片_202503041100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2420620"/>
            <a:ext cx="3240000" cy="4320000"/>
          </a:xfrm>
          <a:prstGeom prst="rect">
            <a:avLst/>
          </a:prstGeom>
        </p:spPr>
      </p:pic>
      <p:pic>
        <p:nvPicPr>
          <p:cNvPr id="6" name="图片 5" descr="微信图片_202503041100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90" y="2420620"/>
            <a:ext cx="324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客户反馈整体颜色偏黄了</a:t>
            </a:r>
            <a:endParaRPr lang="zh-CN" altLang="en-US"/>
          </a:p>
        </p:txBody>
      </p:sp>
      <p:pic>
        <p:nvPicPr>
          <p:cNvPr id="4" name="内容占位符 3" descr="微信图片_202503121816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8825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2025-03-12-C07</a:t>
            </a:r>
            <a:r>
              <a:rPr lang="zh-CN" altLang="en-US"/>
              <a:t>客户反馈模切偏位</a:t>
            </a:r>
            <a:endParaRPr lang="zh-CN" altLang="en-US"/>
          </a:p>
        </p:txBody>
      </p:sp>
      <p:pic>
        <p:nvPicPr>
          <p:cNvPr id="4" name="内容占位符 3" descr="微信图片_202503121817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2025-03-12- D103二厂</a:t>
            </a:r>
            <a:r>
              <a:rPr lang="zh-CN" altLang="en-US"/>
              <a:t>客户投诉色差</a:t>
            </a:r>
            <a:endParaRPr lang="zh-CN" altLang="en-US"/>
          </a:p>
        </p:txBody>
      </p:sp>
      <p:pic>
        <p:nvPicPr>
          <p:cNvPr id="4" name="内容占位符 3" descr="微信图片_202503121818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1595" y="2205355"/>
            <a:ext cx="2077085" cy="4526280"/>
          </a:xfrm>
          <a:prstGeom prst="rect">
            <a:avLst/>
          </a:prstGeom>
        </p:spPr>
      </p:pic>
      <p:pic>
        <p:nvPicPr>
          <p:cNvPr id="5" name="图片 4" descr="微信图片_202503121818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2565400"/>
            <a:ext cx="551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D09客户投诉不良，要求退货补做</a:t>
            </a:r>
            <a:endParaRPr lang="zh-CN" altLang="en-US"/>
          </a:p>
        </p:txBody>
      </p:sp>
      <p:pic>
        <p:nvPicPr>
          <p:cNvPr id="4" name="内容占位符 3" descr="微信图片_202503121820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4653280"/>
            <a:ext cx="2880000" cy="2201935"/>
          </a:xfrm>
          <a:prstGeom prst="rect">
            <a:avLst/>
          </a:prstGeom>
        </p:spPr>
      </p:pic>
      <p:pic>
        <p:nvPicPr>
          <p:cNvPr id="5" name="图片 4" descr="微信图片_20250312182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" y="2924810"/>
            <a:ext cx="2880000" cy="1620000"/>
          </a:xfrm>
          <a:prstGeom prst="rect">
            <a:avLst/>
          </a:prstGeom>
        </p:spPr>
      </p:pic>
      <p:pic>
        <p:nvPicPr>
          <p:cNvPr id="6" name="图片 5" descr="微信图片_20250312182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75" y="2421255"/>
            <a:ext cx="2430000" cy="4320000"/>
          </a:xfrm>
          <a:prstGeom prst="rect">
            <a:avLst/>
          </a:prstGeom>
        </p:spPr>
      </p:pic>
      <p:pic>
        <p:nvPicPr>
          <p:cNvPr id="7" name="图片 6" descr="微信图片_202503121819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35" y="24930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</a:t>
            </a:r>
            <a:r>
              <a:rPr lang="en-US" altLang="zh-CN"/>
              <a:t>2025-03-03-</a:t>
            </a:r>
            <a:r>
              <a:rPr lang="zh-CN" altLang="en-US"/>
              <a:t>C38反馈以下问题</a:t>
            </a:r>
            <a:endParaRPr lang="zh-CN" altLang="en-US"/>
          </a:p>
        </p:txBody>
      </p:sp>
      <p:pic>
        <p:nvPicPr>
          <p:cNvPr id="4" name="内容占位符 3" descr="微信图片_202503041106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3212465"/>
            <a:ext cx="4804545" cy="3600000"/>
          </a:xfrm>
          <a:prstGeom prst="rect">
            <a:avLst/>
          </a:prstGeom>
        </p:spPr>
      </p:pic>
      <p:pic>
        <p:nvPicPr>
          <p:cNvPr id="6" name="图片 5" descr="微信图片_202503041106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3140710"/>
            <a:ext cx="4796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2025-03-03</a:t>
            </a:r>
            <a:r>
              <a:rPr lang="zh-CN" altLang="en-US"/>
              <a:t>客户反馈混料</a:t>
            </a:r>
            <a:endParaRPr lang="zh-CN" altLang="en-US"/>
          </a:p>
        </p:txBody>
      </p:sp>
      <p:pic>
        <p:nvPicPr>
          <p:cNvPr id="4" name="内容占位符 3" descr="微信图片_202503041115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213233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3041113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5" y="2564765"/>
            <a:ext cx="5762668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2025-03-04-</a:t>
            </a:r>
            <a:r>
              <a:rPr lang="zh-CN" altLang="en-US"/>
              <a:t> C38-1客户投诉以上印刷不良，后面做货要注意</a:t>
            </a:r>
            <a:endParaRPr lang="zh-CN" altLang="en-US"/>
          </a:p>
        </p:txBody>
      </p:sp>
      <p:pic>
        <p:nvPicPr>
          <p:cNvPr id="4" name="内容占位符 3" descr="微信图片_202503041803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205355"/>
            <a:ext cx="3395980" cy="4526280"/>
          </a:xfrm>
          <a:prstGeom prst="rect">
            <a:avLst/>
          </a:prstGeom>
        </p:spPr>
      </p:pic>
      <p:pic>
        <p:nvPicPr>
          <p:cNvPr id="5" name="图片 4" descr="微信图片_20250304180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65" y="2493010"/>
            <a:ext cx="3241200" cy="4320000"/>
          </a:xfrm>
          <a:prstGeom prst="rect">
            <a:avLst/>
          </a:prstGeom>
        </p:spPr>
      </p:pic>
      <p:pic>
        <p:nvPicPr>
          <p:cNvPr id="6" name="图片 5" descr="微信图片_20250304180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80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2025-03-04-</a:t>
            </a:r>
            <a:r>
              <a:rPr lang="zh-CN" altLang="en-US"/>
              <a:t>料号：RXY64-002059-020  客户反馈少了539-544共6个号码，查实拼板文件正确，应该是分开出货导致</a:t>
            </a:r>
            <a:endParaRPr lang="zh-CN" altLang="en-US"/>
          </a:p>
        </p:txBody>
      </p:sp>
      <p:pic>
        <p:nvPicPr>
          <p:cNvPr id="4" name="内容占位符 3" descr="微信图片_202503041805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2205355"/>
            <a:ext cx="77470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2025-03-04-</a:t>
            </a:r>
            <a:r>
              <a:rPr lang="zh-CN" altLang="en-US"/>
              <a:t>客户反馈没啤穿</a:t>
            </a:r>
            <a:endParaRPr lang="zh-CN" altLang="en-US"/>
          </a:p>
        </p:txBody>
      </p:sp>
      <p:pic>
        <p:nvPicPr>
          <p:cNvPr id="4" name="内容占位符 3" descr="微信图片_202503041806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41806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0" y="253809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3041806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2025-03-04-</a:t>
            </a:r>
            <a:r>
              <a:rPr lang="zh-CN" altLang="en-US"/>
              <a:t>客户反馈标签和实物符合</a:t>
            </a:r>
            <a:endParaRPr lang="zh-CN" altLang="en-US"/>
          </a:p>
        </p:txBody>
      </p:sp>
      <p:pic>
        <p:nvPicPr>
          <p:cNvPr id="4" name="内容占位符 3" descr="微信图片_2025030418535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00020" y="2132965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2025-3-05-</a:t>
            </a:r>
            <a:r>
              <a:rPr lang="zh-CN" altLang="en-US"/>
              <a:t>客户投诉翘标</a:t>
            </a:r>
            <a:endParaRPr lang="zh-CN" altLang="en-US"/>
          </a:p>
        </p:txBody>
      </p:sp>
      <p:pic>
        <p:nvPicPr>
          <p:cNvPr id="4" name="内容占位符 3" descr="微信图片_202503051647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348865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WPS 演示</Application>
  <PresentationFormat/>
  <Paragraphs>48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2025-03-02-C38客户投诉奶昔盖有色差和套印不准</vt:lpstr>
      <vt:lpstr>2025-03-02-C38客户投诉条码等级测试结果为0 我们内部测试合格，应该是测试仪器不同导致</vt:lpstr>
      <vt:lpstr> 2025-03-03-C38反馈以下问题</vt:lpstr>
      <vt:lpstr>2025-03-03客户反馈混料</vt:lpstr>
      <vt:lpstr>2025-03-04- C38-1客户投诉以上印刷不良，后面做货要注意</vt:lpstr>
      <vt:lpstr>2025-03-04-料号：RXY64-002059-020  客户反馈少了539-544共6个号码，查实拼板文件正确，应该是分开出货导致</vt:lpstr>
      <vt:lpstr>2025-03-04-客户反馈没啤穿</vt:lpstr>
      <vt:lpstr>2025-03-04-客户反馈标签和实物符合</vt:lpstr>
      <vt:lpstr>2025-3-05-客户投诉翘标</vt:lpstr>
      <vt:lpstr>2025-03-05-C38客户投诉有一卷标签老是断用不了，后面接头那里要改</vt:lpstr>
      <vt:lpstr>2025-03-05-D58-1的客户，投诉贴错标签了，这两款很容易混的，所以工单已经特意分了两个开（GD25021023   GD25021024 ），下次务必不能再贴错标签了。否则客户的返工费需要我们承担的</vt:lpstr>
      <vt:lpstr>2025-03-06-C38-1客户投诉送货单上面没有备注备品数量，后面出货要注意核对标注清楚</vt:lpstr>
      <vt:lpstr>2025-03-06-A31客户投诉多次有毛边</vt:lpstr>
      <vt:lpstr>2025-03-07客户反馈标签和实物不符合，2285和2288标签相互贴反</vt:lpstr>
      <vt:lpstr>2025-03-08客户投诉漏贴双面胶</vt:lpstr>
      <vt:lpstr>2025-03-11客户投诉色差</vt:lpstr>
      <vt:lpstr>2025-03-11-B14这款客户投诉有污点</vt:lpstr>
      <vt:lpstr>2025-03-12-客户投诉漏套印不准，漏红边，需返工挑选</vt:lpstr>
      <vt:lpstr>2025-03-12-客户反馈色差，颜色偏深</vt:lpstr>
      <vt:lpstr>PowerPoint 演示文稿</vt:lpstr>
      <vt:lpstr>2025-03-12-C07客户反馈模切偏位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2025-03-02-C38客户投诉奶昔盖有色差和套印不准</dc:title>
  <dc:creator>Administrator</dc:creator>
  <cp:lastModifiedBy>WPS</cp:lastModifiedBy>
  <cp:revision>13</cp:revision>
  <dcterms:created xsi:type="dcterms:W3CDTF">2025-03-04T03:16:00Z</dcterms:created>
  <dcterms:modified xsi:type="dcterms:W3CDTF">2025-03-12T10:25:19Z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EDD7199218A14CB0810E8588E501477E_12</vt:lpwstr>
  </property>
  <property fmtid="{D5CDD505-2E9C-101B-9397-08002B2CF9AE}" pid="3" name="KSOProductBuildVer">
    <vt:lpwstr>2052-12.8.2.18205</vt:lpwstr>
  </property>
</Properties>
</file>